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75" r:id="rId3"/>
    <p:sldId id="258" r:id="rId4"/>
    <p:sldId id="257" r:id="rId5"/>
    <p:sldId id="281" r:id="rId6"/>
    <p:sldId id="261" r:id="rId7"/>
    <p:sldId id="282" r:id="rId8"/>
    <p:sldId id="283" r:id="rId9"/>
    <p:sldId id="284" r:id="rId10"/>
    <p:sldId id="293" r:id="rId11"/>
    <p:sldId id="285" r:id="rId12"/>
    <p:sldId id="294" r:id="rId13"/>
    <p:sldId id="295" r:id="rId14"/>
    <p:sldId id="296" r:id="rId15"/>
    <p:sldId id="298" r:id="rId16"/>
    <p:sldId id="300" r:id="rId17"/>
    <p:sldId id="304" r:id="rId18"/>
    <p:sldId id="301" r:id="rId19"/>
    <p:sldId id="302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274" r:id="rId32"/>
  </p:sldIdLst>
  <p:sldSz cx="12192000" cy="6858000"/>
  <p:notesSz cx="6858000" cy="9144000"/>
  <p:embeddedFontLst>
    <p:embeddedFont>
      <p:font typeface="나눔바른고딕" panose="020B0600000101010101" charset="-127"/>
      <p:regular r:id="rId35"/>
      <p:bold r:id="rId36"/>
    </p:embeddedFont>
    <p:embeddedFont>
      <p:font typeface="나눔바른고딕 BOLD" panose="020B0600000101010101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8912AB4-6F63-4A39-BC5F-0E7955ACA468}">
          <p14:sldIdLst>
            <p14:sldId id="256"/>
            <p14:sldId id="275"/>
            <p14:sldId id="258"/>
          </p14:sldIdLst>
        </p14:section>
        <p14:section name="GRAY" id="{679B2CDB-722B-493D-A055-A71B254594AD}">
          <p14:sldIdLst>
            <p14:sldId id="257"/>
            <p14:sldId id="281"/>
            <p14:sldId id="261"/>
            <p14:sldId id="282"/>
            <p14:sldId id="283"/>
            <p14:sldId id="284"/>
            <p14:sldId id="293"/>
            <p14:sldId id="285"/>
            <p14:sldId id="294"/>
            <p14:sldId id="295"/>
            <p14:sldId id="296"/>
            <p14:sldId id="298"/>
            <p14:sldId id="300"/>
            <p14:sldId id="304"/>
            <p14:sldId id="301"/>
            <p14:sldId id="302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27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EUN_JUNG" initials="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7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-66" y="-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95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50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4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76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274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80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33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974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58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20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22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340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40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7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57026" y="1046111"/>
            <a:ext cx="3877949" cy="3845255"/>
          </a:xfrm>
          <a:noFill/>
          <a:ln w="3175">
            <a:solidFill>
              <a:schemeClr val="tx1">
                <a:lumMod val="65000"/>
                <a:lumOff val="3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54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TITLE</a:t>
            </a:r>
            <a:br>
              <a:rPr lang="en-US" altLang="ko-KR" dirty="0"/>
            </a:br>
            <a:r>
              <a:rPr lang="en-US" altLang="ko-KR" dirty="0"/>
              <a:t>:)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14329" y="5023588"/>
            <a:ext cx="3763344" cy="28712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MADE BY lina1903@naver.com </a:t>
            </a:r>
            <a:r>
              <a:rPr lang="ko-KR" altLang="en-US" dirty="0"/>
              <a:t>정지은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223971"/>
            <a:ext cx="3900452" cy="206104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3112602"/>
            <a:ext cx="3352800" cy="632796"/>
          </a:xfrm>
          <a:noFill/>
          <a:ln w="3175">
            <a:solidFill>
              <a:schemeClr val="tx1">
                <a:lumMod val="65000"/>
                <a:lumOff val="3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24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INDEX 1.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14329" y="872400"/>
            <a:ext cx="3763344" cy="347423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28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223971"/>
            <a:ext cx="3900452" cy="206104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675641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891" y="287381"/>
            <a:ext cx="4054219" cy="380641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99" y="6588856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ko-KR" dirty="0"/>
              <a:t>z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745D22F-AE12-4853-AEA4-B353238BD112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213257"/>
            <a:ext cx="249222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3318F22D-E925-474E-A65C-61B51F33DAF3}"/>
              </a:ext>
            </a:extLst>
          </p:cNvPr>
          <p:cNvCxnSpPr>
            <a:cxnSpLocks/>
          </p:cNvCxnSpPr>
          <p:nvPr userDrawn="1"/>
        </p:nvCxnSpPr>
        <p:spPr>
          <a:xfrm>
            <a:off x="177296" y="6524625"/>
            <a:ext cx="286466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F5DF0845-227D-4A7E-9864-D39FAACBBF62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13257"/>
            <a:ext cx="0" cy="213159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662F0AD4-5D6E-42B6-8937-6EE30B7D574F}"/>
              </a:ext>
            </a:extLst>
          </p:cNvPr>
          <p:cNvCxnSpPr>
            <a:cxnSpLocks/>
          </p:cNvCxnSpPr>
          <p:nvPr userDrawn="1"/>
        </p:nvCxnSpPr>
        <p:spPr>
          <a:xfrm>
            <a:off x="334963" y="318917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65C315E3-4D53-4C15-9BBD-0350CAD7C2A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47339" y="894048"/>
            <a:ext cx="136158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7D5923E-A544-401C-9671-35E71C6804F8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21325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98C451A-92B3-4AA6-B4A0-481D89026DA5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1801640"/>
            <a:ext cx="0" cy="4327698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829CDED2-637F-42A1-97D6-7EC8B76DA4D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24625"/>
            <a:ext cx="8382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텍스트 개체 틀 36">
            <a:extLst>
              <a:ext uri="{FF2B5EF4-FFF2-40B4-BE49-F238E27FC236}">
                <a16:creationId xmlns=""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7838" y="1539837"/>
            <a:ext cx="10210352" cy="4719600"/>
          </a:xfrm>
          <a:noFill/>
          <a:ln w="3175">
            <a:solidFill>
              <a:schemeClr val="bg1">
                <a:lumMod val="50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C6EA0CA7-541F-4319-B511-954F0D1065F9}"/>
              </a:ext>
            </a:extLst>
          </p:cNvPr>
          <p:cNvCxnSpPr>
            <a:cxnSpLocks/>
          </p:cNvCxnSpPr>
          <p:nvPr userDrawn="1"/>
        </p:nvCxnSpPr>
        <p:spPr>
          <a:xfrm>
            <a:off x="177296" y="1324929"/>
            <a:ext cx="419406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DCD332F8-1823-40A7-A4F4-64AD19CCB21D}"/>
              </a:ext>
            </a:extLst>
          </p:cNvPr>
          <p:cNvCxnSpPr>
            <a:cxnSpLocks/>
          </p:cNvCxnSpPr>
          <p:nvPr userDrawn="1"/>
        </p:nvCxnSpPr>
        <p:spPr>
          <a:xfrm>
            <a:off x="11850020" y="1324929"/>
            <a:ext cx="34198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2FF6B527-8C94-4995-B57D-C2B25769F387}"/>
              </a:ext>
            </a:extLst>
          </p:cNvPr>
          <p:cNvCxnSpPr>
            <a:cxnSpLocks/>
          </p:cNvCxnSpPr>
          <p:nvPr userDrawn="1"/>
        </p:nvCxnSpPr>
        <p:spPr>
          <a:xfrm>
            <a:off x="3902044" y="6524625"/>
            <a:ext cx="41758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F33349FB-3E06-4D9E-98CB-93B19B856013}"/>
              </a:ext>
            </a:extLst>
          </p:cNvPr>
          <p:cNvCxnSpPr>
            <a:cxnSpLocks/>
          </p:cNvCxnSpPr>
          <p:nvPr userDrawn="1"/>
        </p:nvCxnSpPr>
        <p:spPr>
          <a:xfrm>
            <a:off x="4216616" y="6362324"/>
            <a:ext cx="0" cy="32460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1931403A-1352-474C-AD0D-1EEF3310E6D0}"/>
              </a:ext>
            </a:extLst>
          </p:cNvPr>
          <p:cNvCxnSpPr>
            <a:cxnSpLocks/>
          </p:cNvCxnSpPr>
          <p:nvPr userDrawn="1"/>
        </p:nvCxnSpPr>
        <p:spPr>
          <a:xfrm>
            <a:off x="11868403" y="6524625"/>
            <a:ext cx="0" cy="33337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15388F0A-E954-4B47-BE04-D263978785AA}"/>
              </a:ext>
            </a:extLst>
          </p:cNvPr>
          <p:cNvCxnSpPr>
            <a:cxnSpLocks/>
          </p:cNvCxnSpPr>
          <p:nvPr userDrawn="1"/>
        </p:nvCxnSpPr>
        <p:spPr>
          <a:xfrm>
            <a:off x="596702" y="0"/>
            <a:ext cx="0" cy="45267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="" xmlns:a16="http://schemas.microsoft.com/office/drawing/2014/main" id="{9707E8D2-71A1-4EB2-B332-14C0A627DF22}"/>
              </a:ext>
            </a:extLst>
          </p:cNvPr>
          <p:cNvCxnSpPr>
            <a:cxnSpLocks/>
          </p:cNvCxnSpPr>
          <p:nvPr userDrawn="1"/>
        </p:nvCxnSpPr>
        <p:spPr>
          <a:xfrm>
            <a:off x="1649809" y="123358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34B8084D-DAEC-47E3-876D-95BF7899D6D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95296" y="22257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="" xmlns:a16="http://schemas.microsoft.com/office/drawing/2014/main" id="{20B20E4F-D5E4-41D6-A2A5-28EFF1C048DF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6261376"/>
            <a:ext cx="263251" cy="26325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="" xmlns:a16="http://schemas.microsoft.com/office/drawing/2014/main" id="{6DDD01F8-6FB5-474E-8891-802C65138BEB}"/>
              </a:ext>
            </a:extLst>
          </p:cNvPr>
          <p:cNvCxnSpPr>
            <a:cxnSpLocks/>
          </p:cNvCxnSpPr>
          <p:nvPr userDrawn="1"/>
        </p:nvCxnSpPr>
        <p:spPr>
          <a:xfrm>
            <a:off x="2814805" y="1324929"/>
            <a:ext cx="656239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C8798594-7243-495C-A625-82EC1CAA0009}"/>
              </a:ext>
            </a:extLst>
          </p:cNvPr>
          <p:cNvCxnSpPr>
            <a:cxnSpLocks/>
          </p:cNvCxnSpPr>
          <p:nvPr userDrawn="1"/>
        </p:nvCxnSpPr>
        <p:spPr>
          <a:xfrm>
            <a:off x="596702" y="1319793"/>
            <a:ext cx="0" cy="3650559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="" xmlns:a16="http://schemas.microsoft.com/office/drawing/2014/main" id="{D87AA98E-CAE5-4E56-A00B-1BD689FDC499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1319793"/>
            <a:ext cx="0" cy="133287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="" xmlns:a16="http://schemas.microsoft.com/office/drawing/2014/main" id="{228559A2-D46E-494A-A3F8-79BA7715243A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81077" y="46219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244C6D86-79FB-4CA5-AE27-2681F241562D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22570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="" xmlns:a16="http://schemas.microsoft.com/office/drawing/2014/main" id="{9F2B3E24-79EA-4B15-8EE3-7F1524CC3D2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13849" y="3567064"/>
            <a:ext cx="2717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="" xmlns:a16="http://schemas.microsoft.com/office/drawing/2014/main" id="{B4AD5716-D32F-429C-BB50-11E29EA96D19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5967037"/>
            <a:ext cx="0" cy="324602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="" xmlns:a16="http://schemas.microsoft.com/office/drawing/2014/main" id="{563F2C57-6EAD-4935-9561-AD6B85EC2178}"/>
              </a:ext>
            </a:extLst>
          </p:cNvPr>
          <p:cNvCxnSpPr>
            <a:cxnSpLocks/>
          </p:cNvCxnSpPr>
          <p:nvPr userDrawn="1"/>
        </p:nvCxnSpPr>
        <p:spPr>
          <a:xfrm>
            <a:off x="10099298" y="122596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="" xmlns:a16="http://schemas.microsoft.com/office/drawing/2014/main" id="{6B05C09C-F112-4FA5-982A-7897C902599E}"/>
              </a:ext>
            </a:extLst>
          </p:cNvPr>
          <p:cNvCxnSpPr>
            <a:cxnSpLocks/>
          </p:cNvCxnSpPr>
          <p:nvPr userDrawn="1"/>
        </p:nvCxnSpPr>
        <p:spPr>
          <a:xfrm>
            <a:off x="8077844" y="6362324"/>
            <a:ext cx="0" cy="16230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="" xmlns:a16="http://schemas.microsoft.com/office/drawing/2014/main" id="{7850147E-5584-4C01-A61B-1DD48E2F86B4}"/>
              </a:ext>
            </a:extLst>
          </p:cNvPr>
          <p:cNvCxnSpPr>
            <a:cxnSpLocks/>
          </p:cNvCxnSpPr>
          <p:nvPr userDrawn="1"/>
        </p:nvCxnSpPr>
        <p:spPr>
          <a:xfrm>
            <a:off x="331775" y="6524625"/>
            <a:ext cx="379227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슬라이드 번호 개체 틀 5">
            <a:extLst>
              <a:ext uri="{FF2B5EF4-FFF2-40B4-BE49-F238E27FC236}">
                <a16:creationId xmlns=""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580" y="675641"/>
            <a:ext cx="10571595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defRPr lang="ko-KR" altLang="en-US" sz="2800" b="1" kern="1200" spc="-60" baseline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582" y="287381"/>
            <a:ext cx="3509794" cy="380641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 algn="l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99" y="6588856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745D22F-AE12-4853-AEA4-B353238BD112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213257"/>
            <a:ext cx="249222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3318F22D-E925-474E-A65C-61B51F33DAF3}"/>
              </a:ext>
            </a:extLst>
          </p:cNvPr>
          <p:cNvCxnSpPr>
            <a:cxnSpLocks/>
          </p:cNvCxnSpPr>
          <p:nvPr userDrawn="1"/>
        </p:nvCxnSpPr>
        <p:spPr>
          <a:xfrm>
            <a:off x="177296" y="6524625"/>
            <a:ext cx="286466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F5DF0845-227D-4A7E-9864-D39FAACBBF62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13257"/>
            <a:ext cx="0" cy="213159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662F0AD4-5D6E-42B6-8937-6EE30B7D574F}"/>
              </a:ext>
            </a:extLst>
          </p:cNvPr>
          <p:cNvCxnSpPr>
            <a:cxnSpLocks/>
          </p:cNvCxnSpPr>
          <p:nvPr userDrawn="1"/>
        </p:nvCxnSpPr>
        <p:spPr>
          <a:xfrm>
            <a:off x="334963" y="318917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65C315E3-4D53-4C15-9BBD-0350CAD7C2A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47339" y="894048"/>
            <a:ext cx="136158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7D5923E-A544-401C-9671-35E71C6804F8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21325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798C451A-92B3-4AA6-B4A0-481D89026DA5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1801640"/>
            <a:ext cx="0" cy="4327698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829CDED2-637F-42A1-97D6-7EC8B76DA4D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24625"/>
            <a:ext cx="8382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텍스트 개체 틀 36">
            <a:extLst>
              <a:ext uri="{FF2B5EF4-FFF2-40B4-BE49-F238E27FC236}">
                <a16:creationId xmlns=""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625" y="1539836"/>
            <a:ext cx="3508332" cy="4751795"/>
          </a:xfrm>
          <a:solidFill>
            <a:schemeClr val="bg1"/>
          </a:solidFill>
          <a:ln w="3175">
            <a:solidFill>
              <a:schemeClr val="bg1">
                <a:lumMod val="50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C6EA0CA7-541F-4319-B511-954F0D1065F9}"/>
              </a:ext>
            </a:extLst>
          </p:cNvPr>
          <p:cNvCxnSpPr>
            <a:cxnSpLocks/>
          </p:cNvCxnSpPr>
          <p:nvPr userDrawn="1"/>
        </p:nvCxnSpPr>
        <p:spPr>
          <a:xfrm>
            <a:off x="10934394" y="209823"/>
            <a:ext cx="419406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DCD332F8-1823-40A7-A4F4-64AD19CCB21D}"/>
              </a:ext>
            </a:extLst>
          </p:cNvPr>
          <p:cNvCxnSpPr>
            <a:cxnSpLocks/>
          </p:cNvCxnSpPr>
          <p:nvPr userDrawn="1"/>
        </p:nvCxnSpPr>
        <p:spPr>
          <a:xfrm>
            <a:off x="11850020" y="1324929"/>
            <a:ext cx="34198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2FF6B527-8C94-4995-B57D-C2B25769F387}"/>
              </a:ext>
            </a:extLst>
          </p:cNvPr>
          <p:cNvCxnSpPr>
            <a:cxnSpLocks/>
          </p:cNvCxnSpPr>
          <p:nvPr userDrawn="1"/>
        </p:nvCxnSpPr>
        <p:spPr>
          <a:xfrm>
            <a:off x="3902044" y="6524625"/>
            <a:ext cx="41758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F33349FB-3E06-4D9E-98CB-93B19B856013}"/>
              </a:ext>
            </a:extLst>
          </p:cNvPr>
          <p:cNvCxnSpPr>
            <a:cxnSpLocks/>
          </p:cNvCxnSpPr>
          <p:nvPr userDrawn="1"/>
        </p:nvCxnSpPr>
        <p:spPr>
          <a:xfrm>
            <a:off x="4216616" y="6362324"/>
            <a:ext cx="0" cy="32460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1931403A-1352-474C-AD0D-1EEF3310E6D0}"/>
              </a:ext>
            </a:extLst>
          </p:cNvPr>
          <p:cNvCxnSpPr>
            <a:cxnSpLocks/>
          </p:cNvCxnSpPr>
          <p:nvPr userDrawn="1"/>
        </p:nvCxnSpPr>
        <p:spPr>
          <a:xfrm>
            <a:off x="11868403" y="6524625"/>
            <a:ext cx="0" cy="33337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15388F0A-E954-4B47-BE04-D263978785AA}"/>
              </a:ext>
            </a:extLst>
          </p:cNvPr>
          <p:cNvCxnSpPr>
            <a:cxnSpLocks/>
          </p:cNvCxnSpPr>
          <p:nvPr userDrawn="1"/>
        </p:nvCxnSpPr>
        <p:spPr>
          <a:xfrm>
            <a:off x="596702" y="0"/>
            <a:ext cx="0" cy="45267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="" xmlns:a16="http://schemas.microsoft.com/office/drawing/2014/main" id="{9707E8D2-71A1-4EB2-B332-14C0A627DF22}"/>
              </a:ext>
            </a:extLst>
          </p:cNvPr>
          <p:cNvCxnSpPr>
            <a:cxnSpLocks/>
          </p:cNvCxnSpPr>
          <p:nvPr userDrawn="1"/>
        </p:nvCxnSpPr>
        <p:spPr>
          <a:xfrm>
            <a:off x="7588480" y="123358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34B8084D-DAEC-47E3-876D-95BF7899D6D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95296" y="22257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="" xmlns:a16="http://schemas.microsoft.com/office/drawing/2014/main" id="{20B20E4F-D5E4-41D6-A2A5-28EFF1C048DF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6261376"/>
            <a:ext cx="263251" cy="26325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="" xmlns:a16="http://schemas.microsoft.com/office/drawing/2014/main" id="{6DDD01F8-6FB5-474E-8891-802C65138BEB}"/>
              </a:ext>
            </a:extLst>
          </p:cNvPr>
          <p:cNvCxnSpPr>
            <a:cxnSpLocks/>
          </p:cNvCxnSpPr>
          <p:nvPr userDrawn="1"/>
        </p:nvCxnSpPr>
        <p:spPr>
          <a:xfrm>
            <a:off x="1014580" y="1324929"/>
            <a:ext cx="656239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C8798594-7243-495C-A625-82EC1CAA000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376342" y="4799578"/>
            <a:ext cx="0" cy="298412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="" xmlns:a16="http://schemas.microsoft.com/office/drawing/2014/main" id="{D87AA98E-CAE5-4E56-A00B-1BD689FDC499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1319793"/>
            <a:ext cx="0" cy="133287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="" xmlns:a16="http://schemas.microsoft.com/office/drawing/2014/main" id="{228559A2-D46E-494A-A3F8-79BA7715243A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81077" y="46219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="" xmlns:a16="http://schemas.microsoft.com/office/drawing/2014/main" id="{244C6D86-79FB-4CA5-AE27-2681F241562D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22570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="" xmlns:a16="http://schemas.microsoft.com/office/drawing/2014/main" id="{9F2B3E24-79EA-4B15-8EE3-7F1524CC3D2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13849" y="3567064"/>
            <a:ext cx="2717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="" xmlns:a16="http://schemas.microsoft.com/office/drawing/2014/main" id="{B4AD5716-D32F-429C-BB50-11E29EA96D19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5967037"/>
            <a:ext cx="0" cy="324602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="" xmlns:a16="http://schemas.microsoft.com/office/drawing/2014/main" id="{563F2C57-6EAD-4935-9561-AD6B85EC2178}"/>
              </a:ext>
            </a:extLst>
          </p:cNvPr>
          <p:cNvCxnSpPr>
            <a:cxnSpLocks/>
          </p:cNvCxnSpPr>
          <p:nvPr userDrawn="1"/>
        </p:nvCxnSpPr>
        <p:spPr>
          <a:xfrm>
            <a:off x="8077844" y="1243449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="" xmlns:a16="http://schemas.microsoft.com/office/drawing/2014/main" id="{6B05C09C-F112-4FA5-982A-7897C902599E}"/>
              </a:ext>
            </a:extLst>
          </p:cNvPr>
          <p:cNvCxnSpPr>
            <a:cxnSpLocks/>
          </p:cNvCxnSpPr>
          <p:nvPr userDrawn="1"/>
        </p:nvCxnSpPr>
        <p:spPr>
          <a:xfrm>
            <a:off x="711646" y="1238642"/>
            <a:ext cx="0" cy="16230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="" xmlns:a16="http://schemas.microsoft.com/office/drawing/2014/main" id="{7850147E-5584-4C01-A61B-1DD48E2F86B4}"/>
              </a:ext>
            </a:extLst>
          </p:cNvPr>
          <p:cNvCxnSpPr>
            <a:cxnSpLocks/>
          </p:cNvCxnSpPr>
          <p:nvPr userDrawn="1"/>
        </p:nvCxnSpPr>
        <p:spPr>
          <a:xfrm>
            <a:off x="331775" y="6524625"/>
            <a:ext cx="379227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슬라이드 번호 개체 틀 5">
            <a:extLst>
              <a:ext uri="{FF2B5EF4-FFF2-40B4-BE49-F238E27FC236}">
                <a16:creationId xmlns=""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74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="" xmlns:a16="http://schemas.microsoft.com/office/drawing/2014/main" id="{ABD377ED-E8FE-4E13-94B2-B20AE690597D}"/>
              </a:ext>
            </a:extLst>
          </p:cNvPr>
          <p:cNvSpPr txBox="1">
            <a:spLocks/>
          </p:cNvSpPr>
          <p:nvPr userDrawn="1"/>
        </p:nvSpPr>
        <p:spPr>
          <a:xfrm>
            <a:off x="11581416" y="6601399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/18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문서 4">
            <a:extLst>
              <a:ext uri="{FF2B5EF4-FFF2-40B4-BE49-F238E27FC236}">
                <a16:creationId xmlns="" xmlns:a16="http://schemas.microsoft.com/office/drawing/2014/main" id="{E3206812-C1B3-438D-A3B6-CA6145D932DD}"/>
              </a:ext>
            </a:extLst>
          </p:cNvPr>
          <p:cNvSpPr/>
          <p:nvPr/>
        </p:nvSpPr>
        <p:spPr>
          <a:xfrm flipV="1">
            <a:off x="0" y="3196796"/>
            <a:ext cx="12192000" cy="3661203"/>
          </a:xfrm>
          <a:prstGeom prst="flowChartDocument">
            <a:avLst/>
          </a:prstGeom>
          <a:gradFill>
            <a:gsLst>
              <a:gs pos="0">
                <a:schemeClr val="bg1"/>
              </a:gs>
              <a:gs pos="32000">
                <a:schemeClr val="accent1">
                  <a:lumMod val="20000"/>
                  <a:lumOff val="80000"/>
                </a:schemeClr>
              </a:gs>
              <a:gs pos="18000">
                <a:srgbClr val="FFFAEA"/>
              </a:gs>
              <a:gs pos="77000">
                <a:srgbClr val="D8D8D8"/>
              </a:gs>
              <a:gs pos="62000">
                <a:schemeClr val="bg1">
                  <a:lumMod val="62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913408-D8BF-4E0E-8C67-D4386D6DD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2846" y="1046111"/>
            <a:ext cx="3526309" cy="3845255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sz="72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J</a:t>
            </a:r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/>
            </a:r>
            <a:b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PHOTO</a:t>
            </a:r>
            <a:b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SHOP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6049E041-8782-4903-ABEE-8B24923A9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4329" y="5199860"/>
            <a:ext cx="3763344" cy="287126"/>
          </a:xfrm>
        </p:spPr>
        <p:txBody>
          <a:bodyPr/>
          <a:lstStyle/>
          <a:p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rPr>
              <a:t>전현성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43813FB-4C90-4A2D-B3F7-C2340721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전략경영 빅데이터 전문가 과정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37D936C-A423-460A-941F-912FEF4282EF}"/>
              </a:ext>
            </a:extLst>
          </p:cNvPr>
          <p:cNvGrpSpPr/>
          <p:nvPr/>
        </p:nvGrpSpPr>
        <p:grpSpPr>
          <a:xfrm>
            <a:off x="3902044" y="0"/>
            <a:ext cx="4379675" cy="6858000"/>
            <a:chOff x="3902044" y="0"/>
            <a:chExt cx="4379675" cy="6858000"/>
          </a:xfrm>
        </p:grpSpPr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C162E59A-9B06-463F-BC17-B7ECA49B7D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57026" y="10343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1675953F-5445-43BD-B98C-FBC8CA52FB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20277" y="821094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="" xmlns:a16="http://schemas.microsoft.com/office/drawing/2014/main" id="{EB61D34E-72CA-4BBD-85FF-ACD7F1FDEE73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3904652" y="128329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="" xmlns:a16="http://schemas.microsoft.com/office/drawing/2014/main" id="{DD7014FF-3567-4B24-9335-ABB9776B009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51395" y="4633361"/>
              <a:ext cx="258005" cy="258005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51F73A61-520A-43A1-84F6-6C368678C71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76970" y="1046111"/>
              <a:ext cx="258005" cy="258005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E4A6791B-8EB9-4FB9-ADF4-1DEE62B1DF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51395" y="3189176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2D81D3F4-8E93-4AC6-B6DA-ABB4C2BE61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93726" y="0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F9510B9D-3B6E-4151-9597-0F8F74A5B5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40221" y="5140880"/>
              <a:ext cx="0" cy="380641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9A81EF20-0CF9-4910-99BD-0DAA71E4A6D6}"/>
                </a:ext>
              </a:extLst>
            </p:cNvPr>
            <p:cNvGrpSpPr/>
            <p:nvPr userDrawn="1"/>
          </p:nvGrpSpPr>
          <p:grpSpPr>
            <a:xfrm>
              <a:off x="7776970" y="4688207"/>
              <a:ext cx="504748" cy="452673"/>
              <a:chOff x="333451" y="0"/>
              <a:chExt cx="504748" cy="452673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="" xmlns:a16="http://schemas.microsoft.com/office/drawing/2014/main" id="{A66640EA-FFCE-455B-8DCD-2E07431142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33451" y="213257"/>
                <a:ext cx="504748" cy="0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="" xmlns:a16="http://schemas.microsoft.com/office/drawing/2014/main" id="{0C1A1314-255F-4CE5-B3FA-3D4415A03B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6702" y="0"/>
                <a:ext cx="0" cy="45267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2D90CF4C-CA39-452E-9C76-3C17F825B4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543675" y="10343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755D4F15-3827-4350-8768-71DCB321E845}"/>
                </a:ext>
              </a:extLst>
            </p:cNvPr>
            <p:cNvGrpSpPr/>
            <p:nvPr userDrawn="1"/>
          </p:nvGrpSpPr>
          <p:grpSpPr>
            <a:xfrm>
              <a:off x="3902044" y="1030917"/>
              <a:ext cx="4369523" cy="5827083"/>
              <a:chOff x="3902044" y="1030917"/>
              <a:chExt cx="4369523" cy="582708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="" xmlns:a16="http://schemas.microsoft.com/office/drawing/2014/main" id="{79AC4CB1-C281-4CB2-898D-56225834D97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902044" y="6524625"/>
                <a:ext cx="417580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="" xmlns:a16="http://schemas.microsoft.com/office/drawing/2014/main" id="{AD34E868-4376-4362-8830-60CAE007A6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271567" y="1030917"/>
                <a:ext cx="0" cy="582708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="" xmlns:a16="http://schemas.microsoft.com/office/drawing/2014/main" id="{370B5963-8B8A-4F27-BB92-230AC861B5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077844" y="6362324"/>
                <a:ext cx="0" cy="162301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CA48A6DB-139B-4D89-8368-572B4859E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2044" y="0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A877CCC0-E7E4-448A-B975-F5586887E75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045271" y="1804193"/>
              <a:ext cx="236448" cy="236447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6AB12065-1120-4923-8D41-18CF43FA161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903696" y="3438640"/>
              <a:ext cx="236448" cy="236447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8F170276-A5C8-47A4-A2EE-0F1CAB0A77A3}"/>
                </a:ext>
              </a:extLst>
            </p:cNvPr>
            <p:cNvGrpSpPr/>
            <p:nvPr userDrawn="1"/>
          </p:nvGrpSpPr>
          <p:grpSpPr>
            <a:xfrm>
              <a:off x="4162648" y="1703212"/>
              <a:ext cx="3894830" cy="2529374"/>
              <a:chOff x="4830585" y="1935633"/>
              <a:chExt cx="2567940" cy="2529374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="" xmlns:a16="http://schemas.microsoft.com/office/drawing/2014/main" id="{8BA8AF06-ED9E-4FED-8188-103D660E81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2191992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="" xmlns:a16="http://schemas.microsoft.com/office/drawing/2014/main" id="{AD3A31B0-1D7E-4BCD-B1AD-9E0C013104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1202170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="" xmlns:a16="http://schemas.microsoft.com/office/drawing/2014/main" id="{3DA64C95-80B4-4FFC-9CE9-7915542E02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1641486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="" xmlns:a16="http://schemas.microsoft.com/office/drawing/2014/main" id="{916645A5-00F8-4856-8ACB-C53DD597DD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651663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="" xmlns:a16="http://schemas.microsoft.com/office/drawing/2014/main" id="{09CE8093-BCE7-4497-8337-7C5F8876E2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3181037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="" xmlns:a16="http://schemas.microsoft.com/office/drawing/2014/main" id="{94375B2C-1EBB-497B-84A9-0F6ED9ECF7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2630531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49FDED3B-7EA6-455F-A9C7-E388909F758E}"/>
              </a:ext>
            </a:extLst>
          </p:cNvPr>
          <p:cNvGrpSpPr/>
          <p:nvPr/>
        </p:nvGrpSpPr>
        <p:grpSpPr>
          <a:xfrm rot="18900000">
            <a:off x="6050653" y="5692772"/>
            <a:ext cx="160828" cy="144235"/>
            <a:chOff x="333451" y="0"/>
            <a:chExt cx="504748" cy="452673"/>
          </a:xfrm>
        </p:grpSpPr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46F0DDBD-E884-4CCF-8DFA-E7B0A31C4D5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926C00BF-56E9-4FD2-94DB-1E28F3F57D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F066D1B7-3F9F-4CFE-ADDE-9E6286F66036}"/>
              </a:ext>
            </a:extLst>
          </p:cNvPr>
          <p:cNvGrpSpPr/>
          <p:nvPr/>
        </p:nvGrpSpPr>
        <p:grpSpPr>
          <a:xfrm>
            <a:off x="267210" y="6450050"/>
            <a:ext cx="160828" cy="144235"/>
            <a:chOff x="333451" y="0"/>
            <a:chExt cx="504748" cy="452673"/>
          </a:xfrm>
        </p:grpSpPr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D418EAD1-2162-48BB-B8DD-92658F3A9B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B4B384CF-24D7-469C-A07E-E5CC2C6EF2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8C4A7AA9-4D89-487F-A2FE-171DFF7F1D05}"/>
              </a:ext>
            </a:extLst>
          </p:cNvPr>
          <p:cNvGrpSpPr/>
          <p:nvPr/>
        </p:nvGrpSpPr>
        <p:grpSpPr>
          <a:xfrm>
            <a:off x="11692617" y="6450050"/>
            <a:ext cx="160828" cy="144235"/>
            <a:chOff x="333451" y="0"/>
            <a:chExt cx="504748" cy="452673"/>
          </a:xfrm>
        </p:grpSpPr>
        <p:cxnSp>
          <p:nvCxnSpPr>
            <p:cNvPr id="41" name="직선 연결선 40">
              <a:extLst>
                <a:ext uri="{FF2B5EF4-FFF2-40B4-BE49-F238E27FC236}">
                  <a16:creationId xmlns="" xmlns:a16="http://schemas.microsoft.com/office/drawing/2014/main" id="{1581703E-9EFC-47FB-9078-B63725A721A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ECECEDF0-AF49-4042-AB35-6943AE9400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84A9C2C0-749F-4CB7-9A85-9E1C3E322562}"/>
              </a:ext>
            </a:extLst>
          </p:cNvPr>
          <p:cNvGrpSpPr/>
          <p:nvPr/>
        </p:nvGrpSpPr>
        <p:grpSpPr>
          <a:xfrm>
            <a:off x="267210" y="897738"/>
            <a:ext cx="160828" cy="144235"/>
            <a:chOff x="333451" y="0"/>
            <a:chExt cx="504748" cy="452673"/>
          </a:xfrm>
        </p:grpSpPr>
        <p:cxnSp>
          <p:nvCxnSpPr>
            <p:cNvPr id="44" name="직선 연결선 43">
              <a:extLst>
                <a:ext uri="{FF2B5EF4-FFF2-40B4-BE49-F238E27FC236}">
                  <a16:creationId xmlns="" xmlns:a16="http://schemas.microsoft.com/office/drawing/2014/main" id="{29725607-1527-4BB7-A9B5-E6C77E6106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F118CD16-6459-4A8A-816E-D60CE427E5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FAE5901D-E3AD-4FC0-80E8-B36FBF23FCDD}"/>
              </a:ext>
            </a:extLst>
          </p:cNvPr>
          <p:cNvGrpSpPr/>
          <p:nvPr/>
        </p:nvGrpSpPr>
        <p:grpSpPr>
          <a:xfrm>
            <a:off x="11692617" y="897738"/>
            <a:ext cx="160828" cy="144235"/>
            <a:chOff x="333451" y="0"/>
            <a:chExt cx="504748" cy="452673"/>
          </a:xfrm>
        </p:grpSpPr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8844AC30-79F9-49C6-AFC7-3ABE8A0AB5D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="" xmlns:a16="http://schemas.microsoft.com/office/drawing/2014/main" id="{3B3025C4-D781-4A6B-A445-F8688CA9F5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7719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반전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4583" y="3561922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255 - RGB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17" y="1978704"/>
            <a:ext cx="6260136" cy="37512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83" y="2474160"/>
            <a:ext cx="42291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감마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014583" y="3688451"/>
            <a:ext cx="549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감마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1.0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기준으로 처리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88" y="2411946"/>
            <a:ext cx="4432301" cy="10257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240" y="1904523"/>
            <a:ext cx="6344913" cy="38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파라볼라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4618641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파라볼라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예시는 파라볼라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(cap)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곡선을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 // cup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모양으로 변환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87" y="2460262"/>
            <a:ext cx="4986945" cy="19480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31" y="2028223"/>
            <a:ext cx="6209127" cy="37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1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이진화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93071" y="3434814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이진화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임계치를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높으면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255,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낮으면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014583" y="2460262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127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569" y="1834334"/>
            <a:ext cx="6317751" cy="37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범위 강조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70705" y="3429000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범위강조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입력치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받고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사이에 있는 값을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255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014583" y="2436116"/>
            <a:ext cx="187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742" y="1867260"/>
            <a:ext cx="6188449" cy="37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반전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287" y="3881772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예시는 좌우 반전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값의 변환 없이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Fixel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좌표벡터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 y)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46" y="2061596"/>
            <a:ext cx="6075132" cy="3640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7" y="2455482"/>
            <a:ext cx="44958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6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이동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4690686"/>
            <a:ext cx="8034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tkinter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mouse event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내에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bind</a:t>
            </a: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신호등 변수를 활용해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 시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끝점 좌표 출력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좌표벡터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349" y="1904522"/>
            <a:ext cx="6204422" cy="3717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46" y="2460262"/>
            <a:ext cx="1733550" cy="666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46" y="3320770"/>
            <a:ext cx="42386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줌 아웃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3714515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줌아웃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(Backward) -&gt; X1/2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좁아진 공간에 축소 적용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473" y="1759918"/>
            <a:ext cx="5991911" cy="32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줌인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(forward)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3142023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 확대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 공간 채우기 없음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늘어난 공간에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입력되지 않아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 홀 발견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878" y="1926454"/>
            <a:ext cx="6814919" cy="374621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38383" y="2399647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X2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3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줌인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(Backward)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3923786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(Backward) -&gt; X2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확대된 공간의 빈 공간에 기존 인접한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동일하게 입력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확대된 만큼 빈 공간이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채워짐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87" y="2460262"/>
            <a:ext cx="4710688" cy="10948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3262" y="2313197"/>
            <a:ext cx="18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1 -&gt; forward</a:t>
            </a:r>
          </a:p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2 -&gt; backward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472" y="1904523"/>
            <a:ext cx="6255353" cy="34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순서도: 문서 90">
            <a:extLst>
              <a:ext uri="{FF2B5EF4-FFF2-40B4-BE49-F238E27FC236}">
                <a16:creationId xmlns="" xmlns:a16="http://schemas.microsoft.com/office/drawing/2014/main" id="{59C60A2D-9070-4306-A64E-4A68E1FC155C}"/>
              </a:ext>
            </a:extLst>
          </p:cNvPr>
          <p:cNvSpPr/>
          <p:nvPr/>
        </p:nvSpPr>
        <p:spPr>
          <a:xfrm flipV="1">
            <a:off x="0" y="3196797"/>
            <a:ext cx="12192000" cy="366120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35">
            <a:extLst>
              <a:ext uri="{FF2B5EF4-FFF2-40B4-BE49-F238E27FC236}">
                <a16:creationId xmlns="" xmlns:a16="http://schemas.microsoft.com/office/drawing/2014/main" id="{C27FADE3-051F-48E9-880C-F74EC30E0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488" y="2594106"/>
            <a:ext cx="2030950" cy="632796"/>
          </a:xfr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 err="1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화소</a:t>
            </a:r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 </a:t>
            </a:r>
            <a:r>
              <a:rPr lang="ko-KR" altLang="en-US" dirty="0" err="1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점처리</a:t>
            </a:r>
            <a:endParaRPr lang="ko-KR" alt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37" name="부제목 36">
            <a:extLst>
              <a:ext uri="{FF2B5EF4-FFF2-40B4-BE49-F238E27FC236}">
                <a16:creationId xmlns="" xmlns:a16="http://schemas.microsoft.com/office/drawing/2014/main" id="{17C48C73-EEFB-4ABC-BF77-21690C79F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4351" y="1163797"/>
            <a:ext cx="3907436" cy="1030996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sz="4000" dirty="0" smtClean="0">
                <a:solidFill>
                  <a:schemeClr val="bg1"/>
                </a:solidFill>
                <a:ea typeface="맑은 고딕" pitchFamily="50" charset="-127"/>
              </a:rPr>
              <a:t>MANUAL</a:t>
            </a:r>
            <a:endParaRPr lang="ko-KR" altLang="en-US" sz="40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17D641B8-6FE6-4792-80F5-EBE81A6FF04C}"/>
              </a:ext>
            </a:extLst>
          </p:cNvPr>
          <p:cNvCxnSpPr>
            <a:cxnSpLocks/>
          </p:cNvCxnSpPr>
          <p:nvPr/>
        </p:nvCxnSpPr>
        <p:spPr>
          <a:xfrm flipH="1">
            <a:off x="10660692" y="632984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0EAA820A-A692-4CCE-AD9A-D82A68178326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269104" y="881924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03C741BB-1BD6-4304-8D99-44D9C4EBA68C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284" y="626662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51231891-9C27-4C77-8027-DABAC0A94F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34720" y="625676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EEEC4A43-6F55-4DD8-AB24-A899A3C9A9CD}"/>
              </a:ext>
            </a:extLst>
          </p:cNvPr>
          <p:cNvCxnSpPr>
            <a:cxnSpLocks/>
          </p:cNvCxnSpPr>
          <p:nvPr userDrawn="1"/>
        </p:nvCxnSpPr>
        <p:spPr>
          <a:xfrm flipH="1">
            <a:off x="521814" y="6524625"/>
            <a:ext cx="37529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B6D0AEA6-543E-4974-8D18-43F02A3FCD87}"/>
              </a:ext>
            </a:extLst>
          </p:cNvPr>
          <p:cNvCxnSpPr>
            <a:cxnSpLocks/>
          </p:cNvCxnSpPr>
          <p:nvPr userDrawn="1"/>
        </p:nvCxnSpPr>
        <p:spPr>
          <a:xfrm>
            <a:off x="11675251" y="0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F6063650-6676-40EF-BDF3-D7D30DE5CFA4}"/>
              </a:ext>
            </a:extLst>
          </p:cNvPr>
          <p:cNvCxnSpPr>
            <a:cxnSpLocks/>
          </p:cNvCxnSpPr>
          <p:nvPr userDrawn="1"/>
        </p:nvCxnSpPr>
        <p:spPr>
          <a:xfrm>
            <a:off x="8040221" y="5626655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B14F9E55-7C43-4E44-8657-41B4D4331356}"/>
              </a:ext>
            </a:extLst>
          </p:cNvPr>
          <p:cNvGrpSpPr/>
          <p:nvPr userDrawn="1"/>
        </p:nvGrpSpPr>
        <p:grpSpPr>
          <a:xfrm>
            <a:off x="315398" y="439611"/>
            <a:ext cx="235468" cy="211176"/>
            <a:chOff x="333451" y="0"/>
            <a:chExt cx="504748" cy="452673"/>
          </a:xfrm>
        </p:grpSpPr>
        <p:cxnSp>
          <p:nvCxnSpPr>
            <p:cNvPr id="30" name="직선 연결선 29">
              <a:extLst>
                <a:ext uri="{FF2B5EF4-FFF2-40B4-BE49-F238E27FC236}">
                  <a16:creationId xmlns="" xmlns:a16="http://schemas.microsoft.com/office/drawing/2014/main" id="{D866AB48-7CD2-4897-B833-640CC7F1AE8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="" xmlns:a16="http://schemas.microsoft.com/office/drawing/2014/main" id="{DDD67DC9-0623-48E2-B204-3D7D82532A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DEC34D26-47BC-4697-8C97-799CE888C14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165440" y="625676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0D2233C4-E6CF-4F2A-9C17-56185B7A56BF}"/>
              </a:ext>
            </a:extLst>
          </p:cNvPr>
          <p:cNvGrpSpPr/>
          <p:nvPr userDrawn="1"/>
        </p:nvGrpSpPr>
        <p:grpSpPr>
          <a:xfrm>
            <a:off x="3902044" y="6362324"/>
            <a:ext cx="4175800" cy="162301"/>
            <a:chOff x="3902044" y="6362324"/>
            <a:chExt cx="4175800" cy="162301"/>
          </a:xfrm>
        </p:grpSpPr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69613DFB-BAF9-43B9-B6EF-380D727A8F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2044" y="6524625"/>
              <a:ext cx="4175800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43B9E52F-BBE0-45FF-8A98-DC00E9086A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7844" y="6362324"/>
              <a:ext cx="0" cy="162301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2A0078B2-7B34-45B1-9E9C-EE38B47163D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355890" y="-120873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312FCD5F-1AE0-432F-A51F-9754FA251D97}"/>
              </a:ext>
            </a:extLst>
          </p:cNvPr>
          <p:cNvGrpSpPr/>
          <p:nvPr/>
        </p:nvGrpSpPr>
        <p:grpSpPr>
          <a:xfrm>
            <a:off x="11434720" y="6430075"/>
            <a:ext cx="235468" cy="211176"/>
            <a:chOff x="333451" y="0"/>
            <a:chExt cx="504748" cy="452673"/>
          </a:xfrm>
        </p:grpSpPr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B63B8B8F-C2A4-459B-B6E4-1B528EFA916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="" xmlns:a16="http://schemas.microsoft.com/office/drawing/2014/main" id="{5EAFDC26-3CE9-4F1E-9FA2-26D1176A97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A95ECA9D-9625-4C41-B692-188D3C55745C}"/>
              </a:ext>
            </a:extLst>
          </p:cNvPr>
          <p:cNvCxnSpPr>
            <a:cxnSpLocks/>
          </p:cNvCxnSpPr>
          <p:nvPr/>
        </p:nvCxnSpPr>
        <p:spPr>
          <a:xfrm flipH="1">
            <a:off x="3301747" y="6223971"/>
            <a:ext cx="82619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871247BB-42C9-4D29-A8CD-2991084E9C4D}"/>
              </a:ext>
            </a:extLst>
          </p:cNvPr>
          <p:cNvCxnSpPr>
            <a:cxnSpLocks/>
          </p:cNvCxnSpPr>
          <p:nvPr/>
        </p:nvCxnSpPr>
        <p:spPr>
          <a:xfrm rot="5400000" flipH="1">
            <a:off x="269104" y="6283289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6A45A460-766E-442F-849A-7C442D9943E1}"/>
              </a:ext>
            </a:extLst>
          </p:cNvPr>
          <p:cNvCxnSpPr>
            <a:cxnSpLocks/>
          </p:cNvCxnSpPr>
          <p:nvPr/>
        </p:nvCxnSpPr>
        <p:spPr>
          <a:xfrm>
            <a:off x="3964880" y="1333688"/>
            <a:ext cx="0" cy="580107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A95648E7-BBE5-4C22-9792-97AED85C16FC}"/>
              </a:ext>
            </a:extLst>
          </p:cNvPr>
          <p:cNvCxnSpPr>
            <a:cxnSpLocks/>
          </p:cNvCxnSpPr>
          <p:nvPr/>
        </p:nvCxnSpPr>
        <p:spPr>
          <a:xfrm>
            <a:off x="1738814" y="1333689"/>
            <a:ext cx="0" cy="580107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6A9C238A-C47E-4D4A-9EF0-55F1836F964C}"/>
              </a:ext>
            </a:extLst>
          </p:cNvPr>
          <p:cNvGrpSpPr/>
          <p:nvPr/>
        </p:nvGrpSpPr>
        <p:grpSpPr>
          <a:xfrm rot="2700000">
            <a:off x="5914784" y="2188087"/>
            <a:ext cx="235468" cy="211176"/>
            <a:chOff x="333451" y="0"/>
            <a:chExt cx="504748" cy="452673"/>
          </a:xfrm>
        </p:grpSpPr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57C2C2A0-9EB1-47E8-A916-335DB20228C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="" xmlns:a16="http://schemas.microsoft.com/office/drawing/2014/main" id="{84CF944B-2227-44D4-AB97-AD7524438F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A2167599-C1DA-43F8-AAE1-849D2C6053FE}"/>
              </a:ext>
            </a:extLst>
          </p:cNvPr>
          <p:cNvCxnSpPr>
            <a:cxnSpLocks/>
          </p:cNvCxnSpPr>
          <p:nvPr/>
        </p:nvCxnSpPr>
        <p:spPr>
          <a:xfrm rot="5400000">
            <a:off x="1231801" y="2227570"/>
            <a:ext cx="0" cy="1998665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="" xmlns:a16="http://schemas.microsoft.com/office/drawing/2014/main" id="{3A5EC6CB-B13D-48B7-B85C-81B5C63BF3DE}"/>
              </a:ext>
            </a:extLst>
          </p:cNvPr>
          <p:cNvCxnSpPr>
            <a:cxnSpLocks/>
          </p:cNvCxnSpPr>
          <p:nvPr/>
        </p:nvCxnSpPr>
        <p:spPr>
          <a:xfrm rot="5400000">
            <a:off x="1231801" y="1594773"/>
            <a:ext cx="0" cy="1998665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5A253D59-F93D-42BF-B183-C5D4B33A2012}"/>
              </a:ext>
            </a:extLst>
          </p:cNvPr>
          <p:cNvCxnSpPr>
            <a:cxnSpLocks/>
          </p:cNvCxnSpPr>
          <p:nvPr/>
        </p:nvCxnSpPr>
        <p:spPr>
          <a:xfrm>
            <a:off x="766903" y="0"/>
            <a:ext cx="0" cy="6858000"/>
          </a:xfrm>
          <a:prstGeom prst="line">
            <a:avLst/>
          </a:prstGeom>
          <a:noFill/>
          <a:ln w="3175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="" xmlns:a16="http://schemas.microsoft.com/office/drawing/2014/main" id="{F43BB929-E103-4FF8-94F3-8E006824D8ED}"/>
              </a:ext>
            </a:extLst>
          </p:cNvPr>
          <p:cNvCxnSpPr>
            <a:cxnSpLocks/>
          </p:cNvCxnSpPr>
          <p:nvPr/>
        </p:nvCxnSpPr>
        <p:spPr>
          <a:xfrm>
            <a:off x="11439623" y="0"/>
            <a:ext cx="0" cy="6858000"/>
          </a:xfrm>
          <a:prstGeom prst="line">
            <a:avLst/>
          </a:prstGeom>
          <a:noFill/>
          <a:ln w="3175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제목 35">
            <a:extLst>
              <a:ext uri="{FF2B5EF4-FFF2-40B4-BE49-F238E27FC236}">
                <a16:creationId xmlns="" xmlns:a16="http://schemas.microsoft.com/office/drawing/2014/main" id="{D99AA31E-CB40-44E9-B82C-FCCFD2D98F90}"/>
              </a:ext>
            </a:extLst>
          </p:cNvPr>
          <p:cNvSpPr txBox="1">
            <a:spLocks/>
          </p:cNvSpPr>
          <p:nvPr/>
        </p:nvSpPr>
        <p:spPr>
          <a:xfrm>
            <a:off x="2706809" y="2602418"/>
            <a:ext cx="2030950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기하학 처리</a:t>
            </a:r>
            <a:endParaRPr 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49594" y="2602418"/>
            <a:ext cx="2194934" cy="632797"/>
            <a:chOff x="3926527" y="3528694"/>
            <a:chExt cx="2194934" cy="632797"/>
          </a:xfrm>
        </p:grpSpPr>
        <p:sp>
          <p:nvSpPr>
            <p:cNvPr id="66" name="제목 35">
              <a:extLst>
                <a:ext uri="{FF2B5EF4-FFF2-40B4-BE49-F238E27FC236}">
                  <a16:creationId xmlns="" xmlns:a16="http://schemas.microsoft.com/office/drawing/2014/main" id="{1BE1BB25-7351-4CC5-936A-A01A4228294B}"/>
                </a:ext>
              </a:extLst>
            </p:cNvPr>
            <p:cNvSpPr txBox="1">
              <a:spLocks/>
            </p:cNvSpPr>
            <p:nvPr/>
          </p:nvSpPr>
          <p:spPr>
            <a:xfrm>
              <a:off x="3926527" y="3528694"/>
              <a:ext cx="2194934" cy="63279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vert="horz" lIns="91440" tIns="45720" rIns="91440" bIns="4572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2400" b="1" kern="1200" spc="-60" baseline="0" dirty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noFill/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err="1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화소</a:t>
              </a:r>
              <a:r>
                <a:rPr lang="ko-KR" altLang="en-US" dirty="0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 영역 처리</a:t>
              </a:r>
              <a:endParaRPr lang="en-US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="" xmlns:a16="http://schemas.microsoft.com/office/drawing/2014/main" id="{0CBB9FD2-C170-486C-9DEA-DB3D1CA162F8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50448" y="3162158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DC759F0F-8507-43A4-995F-C004B15E106C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50448" y="2529361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7226159" y="2602418"/>
            <a:ext cx="2245660" cy="632797"/>
            <a:chOff x="3962295" y="4312231"/>
            <a:chExt cx="2245660" cy="632797"/>
          </a:xfrm>
        </p:grpSpPr>
        <p:sp>
          <p:nvSpPr>
            <p:cNvPr id="71" name="제목 35">
              <a:extLst>
                <a:ext uri="{FF2B5EF4-FFF2-40B4-BE49-F238E27FC236}">
                  <a16:creationId xmlns="" xmlns:a16="http://schemas.microsoft.com/office/drawing/2014/main" id="{E6A793E9-900B-4193-A9CD-FA0B46F226F4}"/>
                </a:ext>
              </a:extLst>
            </p:cNvPr>
            <p:cNvSpPr txBox="1">
              <a:spLocks/>
            </p:cNvSpPr>
            <p:nvPr/>
          </p:nvSpPr>
          <p:spPr>
            <a:xfrm>
              <a:off x="4072353" y="4312231"/>
              <a:ext cx="2135602" cy="63279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vert="horz" lIns="91440" tIns="45720" rIns="91440" bIns="4572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2400" b="1" kern="1200" spc="-60" baseline="0" dirty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noFill/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데이터 분석</a:t>
              </a:r>
              <a:endParaRPr lang="en-US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="" xmlns:a16="http://schemas.microsoft.com/office/drawing/2014/main" id="{BAB570BD-AF0F-4151-8633-2831DA89F714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61628" y="3945695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="" xmlns:a16="http://schemas.microsoft.com/office/drawing/2014/main" id="{4F5F68E4-123D-426E-AC4A-6F922A3375C2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61628" y="3312898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0DE7AEAB-B80C-4EB1-8E1D-31A7FDBE9AF3}"/>
              </a:ext>
            </a:extLst>
          </p:cNvPr>
          <p:cNvGrpSpPr/>
          <p:nvPr/>
        </p:nvGrpSpPr>
        <p:grpSpPr>
          <a:xfrm rot="2700000">
            <a:off x="5978265" y="4927005"/>
            <a:ext cx="235468" cy="211176"/>
            <a:chOff x="333451" y="0"/>
            <a:chExt cx="504748" cy="452673"/>
          </a:xfrm>
        </p:grpSpPr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06BB6705-8C08-4A31-AD4E-31ECF8715B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="" xmlns:a16="http://schemas.microsoft.com/office/drawing/2014/main" id="{3F519EE9-79DA-4E45-8802-C63E2F7775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2CD37920-7356-4BBA-A484-4DEA8B97C69B}"/>
              </a:ext>
            </a:extLst>
          </p:cNvPr>
          <p:cNvGrpSpPr/>
          <p:nvPr/>
        </p:nvGrpSpPr>
        <p:grpSpPr>
          <a:xfrm rot="5400000">
            <a:off x="10437370" y="2130779"/>
            <a:ext cx="235468" cy="211176"/>
            <a:chOff x="333451" y="0"/>
            <a:chExt cx="504748" cy="452673"/>
          </a:xfrm>
        </p:grpSpPr>
        <p:cxnSp>
          <p:nvCxnSpPr>
            <p:cNvPr id="80" name="직선 연결선 79">
              <a:extLst>
                <a:ext uri="{FF2B5EF4-FFF2-40B4-BE49-F238E27FC236}">
                  <a16:creationId xmlns="" xmlns:a16="http://schemas.microsoft.com/office/drawing/2014/main" id="{F6840C6A-C148-46BC-9D58-7AF5D0B66DD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="" xmlns:a16="http://schemas.microsoft.com/office/drawing/2014/main" id="{122556F1-3FA9-471A-9DA4-7B96B01F26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AC781EE8-5B2E-42DA-AD16-E4FEE302D93E}"/>
              </a:ext>
            </a:extLst>
          </p:cNvPr>
          <p:cNvGrpSpPr/>
          <p:nvPr/>
        </p:nvGrpSpPr>
        <p:grpSpPr>
          <a:xfrm rot="5400000">
            <a:off x="10437370" y="4922690"/>
            <a:ext cx="235468" cy="211176"/>
            <a:chOff x="333451" y="0"/>
            <a:chExt cx="504748" cy="452673"/>
          </a:xfrm>
        </p:grpSpPr>
        <p:cxnSp>
          <p:nvCxnSpPr>
            <p:cNvPr id="83" name="직선 연결선 82">
              <a:extLst>
                <a:ext uri="{FF2B5EF4-FFF2-40B4-BE49-F238E27FC236}">
                  <a16:creationId xmlns="" xmlns:a16="http://schemas.microsoft.com/office/drawing/2014/main" id="{D6AE9BB0-D4F8-4267-BEB2-50A6F9E83FB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="" xmlns:a16="http://schemas.microsoft.com/office/drawing/2014/main" id="{61DB7469-06C5-4E26-9A36-D9C331BD57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DDD12988-740C-47A6-97EB-8ADCC9D1710B}"/>
              </a:ext>
            </a:extLst>
          </p:cNvPr>
          <p:cNvGrpSpPr/>
          <p:nvPr/>
        </p:nvGrpSpPr>
        <p:grpSpPr>
          <a:xfrm rot="5400000">
            <a:off x="1514101" y="2130779"/>
            <a:ext cx="235468" cy="211176"/>
            <a:chOff x="333451" y="0"/>
            <a:chExt cx="504748" cy="452673"/>
          </a:xfrm>
        </p:grpSpPr>
        <p:cxnSp>
          <p:nvCxnSpPr>
            <p:cNvPr id="86" name="직선 연결선 85">
              <a:extLst>
                <a:ext uri="{FF2B5EF4-FFF2-40B4-BE49-F238E27FC236}">
                  <a16:creationId xmlns="" xmlns:a16="http://schemas.microsoft.com/office/drawing/2014/main" id="{BFFF3644-C503-4664-A871-F082E6976E7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="" xmlns:a16="http://schemas.microsoft.com/office/drawing/2014/main" id="{D4C3DABB-C1D4-4E48-BA8D-ED4AA0B959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="" xmlns:a16="http://schemas.microsoft.com/office/drawing/2014/main" id="{50CCDE01-044A-404A-A9B2-503029B7849F}"/>
              </a:ext>
            </a:extLst>
          </p:cNvPr>
          <p:cNvGrpSpPr/>
          <p:nvPr/>
        </p:nvGrpSpPr>
        <p:grpSpPr>
          <a:xfrm rot="5400000">
            <a:off x="1514101" y="4922690"/>
            <a:ext cx="235468" cy="211176"/>
            <a:chOff x="333451" y="0"/>
            <a:chExt cx="504748" cy="452673"/>
          </a:xfrm>
        </p:grpSpPr>
        <p:cxnSp>
          <p:nvCxnSpPr>
            <p:cNvPr id="89" name="직선 연결선 88">
              <a:extLst>
                <a:ext uri="{FF2B5EF4-FFF2-40B4-BE49-F238E27FC236}">
                  <a16:creationId xmlns="" xmlns:a16="http://schemas.microsoft.com/office/drawing/2014/main" id="{7D18BD5F-D794-4347-9A9C-C636A22C298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="" xmlns:a16="http://schemas.microsoft.com/office/drawing/2014/main" id="{C4F70015-0D5F-4787-A4EC-5E75C2E0AD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5004173" y="3527840"/>
            <a:ext cx="19386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엠보싱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블러링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가우시안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 </a:t>
            </a: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블러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샤프닝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고주파 </a:t>
            </a: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샤프닝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언샤픈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 마스크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endParaRPr lang="ko-KR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72" name="제목 35">
            <a:extLst>
              <a:ext uri="{FF2B5EF4-FFF2-40B4-BE49-F238E27FC236}">
                <a16:creationId xmlns="" xmlns:a16="http://schemas.microsoft.com/office/drawing/2014/main" id="{E6A793E9-900B-4193-A9CD-FA0B46F226F4}"/>
              </a:ext>
            </a:extLst>
          </p:cNvPr>
          <p:cNvSpPr txBox="1">
            <a:spLocks/>
          </p:cNvSpPr>
          <p:nvPr/>
        </p:nvSpPr>
        <p:spPr>
          <a:xfrm>
            <a:off x="9639238" y="2596690"/>
            <a:ext cx="2030950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비교</a:t>
            </a:r>
            <a:endParaRPr 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744686" y="3569325"/>
            <a:ext cx="1938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상하 반전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좌우 반전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화면 이동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줌 아웃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줌인 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(forward)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줌인 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(backward)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0067" y="3572018"/>
            <a:ext cx="21771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밝기 조정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가감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)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밝기 조정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승제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AND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OR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XOR</a:t>
            </a: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반전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감마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파라볼라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(Cap, Cup)</a:t>
            </a: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이진화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범위 강조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7" name="제목 35">
            <a:extLst>
              <a:ext uri="{FF2B5EF4-FFF2-40B4-BE49-F238E27FC236}">
                <a16:creationId xmlns="" xmlns:a16="http://schemas.microsoft.com/office/drawing/2014/main" id="{C27FADE3-051F-48E9-880C-F74EC30E0C1B}"/>
              </a:ext>
            </a:extLst>
          </p:cNvPr>
          <p:cNvSpPr txBox="1">
            <a:spLocks/>
          </p:cNvSpPr>
          <p:nvPr/>
        </p:nvSpPr>
        <p:spPr>
          <a:xfrm>
            <a:off x="4940665" y="807413"/>
            <a:ext cx="2186489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파일</a:t>
            </a:r>
            <a:endParaRPr lang="ko-KR" alt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266240" y="1491367"/>
            <a:ext cx="193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 pitchFamily="50" charset="-127"/>
              </a:rPr>
              <a:t>RAW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 &amp; 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 pitchFamily="50" charset="-127"/>
              </a:rPr>
              <a:t>GIF</a:t>
            </a:r>
          </a:p>
          <a:p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열기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, 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저장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, 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종료</a:t>
            </a:r>
            <a:endParaRPr lang="ko-KR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73" name="TextBox 94"/>
          <p:cNvSpPr txBox="1"/>
          <p:nvPr/>
        </p:nvSpPr>
        <p:spPr>
          <a:xfrm>
            <a:off x="7360772" y="3509428"/>
            <a:ext cx="2076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평균값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절사평균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최댓값 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최솟값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확대 축소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회전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상하 좌우 반전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652916" y="3509428"/>
            <a:ext cx="1938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원본 사진 비교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원본 되돌리기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사진 합성하기</a:t>
            </a:r>
            <a:endParaRPr lang="ko-KR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00" name="제목 1">
            <a:extLst>
              <a:ext uri="{FF2B5EF4-FFF2-40B4-BE49-F238E27FC236}">
                <a16:creationId xmlns="" xmlns:a16="http://schemas.microsoft.com/office/drawing/2014/main" id="{FD913408-D8BF-4E0E-8C67-D4386D6DDDDA}"/>
              </a:ext>
            </a:extLst>
          </p:cNvPr>
          <p:cNvSpPr txBox="1">
            <a:spLocks/>
          </p:cNvSpPr>
          <p:nvPr/>
        </p:nvSpPr>
        <p:spPr>
          <a:xfrm>
            <a:off x="2179384" y="805247"/>
            <a:ext cx="1425319" cy="1554235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65000"/>
                <a:lumOff val="35000"/>
                <a:alpha val="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32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J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PHOTO</a:t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SHOP</a:t>
            </a:r>
            <a:endParaRPr lang="en-US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1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영역 처리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(HSI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4846" y="5379414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 &lt; - &gt; HSI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-&gt; 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화소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영역 처리를 연산 하기 위해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HSI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변환 구현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-&gt; 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HSI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변환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영역 처리 행렬 연산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-&gt; HSI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다시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변환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결과 출력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 flipV="1">
            <a:off x="764387" y="2294467"/>
            <a:ext cx="4072938" cy="1873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840" y="2433384"/>
            <a:ext cx="4173092" cy="2808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829" y="1806813"/>
            <a:ext cx="3650698" cy="34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4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엠보싱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2025" y="5327656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엠보싱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scalar(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홀수 정수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 생성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 연산 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+127</a:t>
            </a: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/>
          <p:cNvSpPr txBox="1"/>
          <p:nvPr/>
        </p:nvSpPr>
        <p:spPr>
          <a:xfrm>
            <a:off x="9663823" y="5241391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X 3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42" y="1641451"/>
            <a:ext cx="6007692" cy="35999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5" y="2448796"/>
            <a:ext cx="3600579" cy="279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블러링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5472223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scalar(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홀수 정수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 생성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차원의 역수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/>
          <p:cNvSpPr txBox="1"/>
          <p:nvPr/>
        </p:nvSpPr>
        <p:spPr>
          <a:xfrm>
            <a:off x="9816223" y="5443320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X 5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7" y="2166133"/>
            <a:ext cx="4229310" cy="327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9815" y="1514280"/>
            <a:ext cx="6557487" cy="392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11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가우시안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블러링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5135543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분포에 의해 계산된 값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582" y="2367113"/>
            <a:ext cx="5457647" cy="222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677" y="1685193"/>
            <a:ext cx="6421337" cy="384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14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샤프닝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5135543"/>
            <a:ext cx="80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896" y="2313197"/>
            <a:ext cx="6173728" cy="2211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8261" y="1762858"/>
            <a:ext cx="6321838" cy="378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4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고주파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샤프닝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5135543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고주파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 외 가장 큰 값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0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896" y="2313197"/>
            <a:ext cx="6173728" cy="2211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8936" y="1786486"/>
            <a:ext cx="6487858" cy="388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12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언샤픈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마스크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3271574"/>
            <a:ext cx="80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언샤픈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마스크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벡터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벡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9207" y="1512038"/>
            <a:ext cx="6398170" cy="383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583" y="2443529"/>
            <a:ext cx="3000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6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평균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절사평균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4326650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절사평균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입력치를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받아 잘라내고 평균치 연산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5328" y="1480184"/>
            <a:ext cx="5620180" cy="47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119" y="2313196"/>
            <a:ext cx="4923166" cy="171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8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최댓값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최솟값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4843155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최댓값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최솟값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 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빈도 정렬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7026" y="1552197"/>
            <a:ext cx="5602532" cy="49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896" y="2313197"/>
            <a:ext cx="5248006" cy="231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0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원본 되돌리기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5135543"/>
            <a:ext cx="80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되돌리기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display()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copy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통해 되돌리기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5183" y="1642913"/>
            <a:ext cx="3657233" cy="460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119" y="2313197"/>
            <a:ext cx="24574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320" y="3574416"/>
            <a:ext cx="5579509" cy="1223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0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3CA7BCBA-BF0F-46ED-A10C-87D6FBCE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What is </a:t>
            </a:r>
            <a:r>
              <a:rPr lang="en-US" altLang="ko-KR" dirty="0" smtClean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dirty="0" smtClean="0">
                <a:ln w="3175">
                  <a:noFill/>
                </a:ln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en-US" altLang="ko-KR" dirty="0" smtClean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PHOTOSHOP</a:t>
            </a:r>
            <a:r>
              <a:rPr lang="en-US" altLang="ko-KR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583" y="287381"/>
            <a:ext cx="1514013" cy="380641"/>
          </a:xfrm>
        </p:spPr>
        <p:txBody>
          <a:bodyPr>
            <a:normAutofit/>
          </a:bodyPr>
          <a:lstStyle/>
          <a:p>
            <a:pPr algn="dist"/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프로그램 개요</a:t>
            </a:r>
            <a:endParaRPr lang="en-US" altLang="ko-KR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4A67DED-E0B2-4B46-9F43-030C632E1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  <a:prstGeom prst="rect">
            <a:avLst/>
          </a:prstGeo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C5A4D255-31A5-4280-9715-7DD579AD66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539836"/>
            <a:ext cx="5490171" cy="4642521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800" b="1" dirty="0">
                <a:ln w="3175">
                  <a:noFill/>
                </a:ln>
                <a:gradFill flip="none" rotWithShape="1">
                  <a:gsLst>
                    <a:gs pos="36000">
                      <a:srgbClr val="0070C0"/>
                    </a:gs>
                    <a:gs pos="16000">
                      <a:srgbClr val="0070C0">
                        <a:lumMod val="29000"/>
                        <a:lumOff val="71000"/>
                      </a:srgbClr>
                    </a:gs>
                    <a:gs pos="0">
                      <a:schemeClr val="accent6">
                        <a:lumMod val="55000"/>
                        <a:lumOff val="45000"/>
                      </a:scheme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en-US" altLang="ko-KR" sz="1800" b="1" dirty="0" smtClean="0">
                <a:ln w="3175">
                  <a:noFill/>
                </a:ln>
                <a:gradFill flip="none" rotWithShape="1">
                  <a:gsLst>
                    <a:gs pos="36000">
                      <a:srgbClr val="0070C0"/>
                    </a:gs>
                    <a:gs pos="16000">
                      <a:srgbClr val="0070C0">
                        <a:lumMod val="29000"/>
                        <a:lumOff val="71000"/>
                      </a:srgbClr>
                    </a:gs>
                    <a:gs pos="0">
                      <a:schemeClr val="accent6">
                        <a:lumMod val="55000"/>
                        <a:lumOff val="45000"/>
                      </a:scheme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>
                <a:ln w="3175">
                  <a:noFill/>
                </a:ln>
                <a:gradFill flip="none" rotWithShape="1">
                  <a:gsLst>
                    <a:gs pos="36000">
                      <a:srgbClr val="0070C0"/>
                    </a:gs>
                    <a:gs pos="16000">
                      <a:srgbClr val="0070C0">
                        <a:lumMod val="29000"/>
                        <a:lumOff val="71000"/>
                      </a:srgbClr>
                    </a:gs>
                    <a:gs pos="0">
                      <a:schemeClr val="accent6">
                        <a:lumMod val="55000"/>
                        <a:lumOff val="45000"/>
                      </a:scheme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ver1.0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 파일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gif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raw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파일을 모두 불러와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점 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기하학 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영역 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 분석을 할 수 있는 프로그램입니다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/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 프로그램은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Python 3.7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기반으로 제작되었습니다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-GIF, RAW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다중 처리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-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umpy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통한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빠른 </a:t>
            </a:r>
            <a:r>
              <a:rPr lang="en-US" altLang="ko-KR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RGB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연산</a:t>
            </a:r>
            <a:endParaRPr lang="en-US" altLang="ko-KR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-</a:t>
            </a:r>
            <a:r>
              <a:rPr lang="en-US" altLang="ko-KR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GIF to HIS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변환을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통해 </a:t>
            </a:r>
            <a:r>
              <a:rPr lang="ko-KR" altLang="en-US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영역 처리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원본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비교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되돌리기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기능 제공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실제 프로그램에서는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RAW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GIF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모두 한번에 구현이 가능하나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MANUAL</a:t>
            </a:r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GIF</a:t>
            </a:r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설명됩니다</a:t>
            </a:r>
            <a:r>
              <a:rPr lang="en-US" altLang="ko-KR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u="sng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ADA8098-5C38-4F20-A6B2-7DD2FC28B250}"/>
              </a:ext>
            </a:extLst>
          </p:cNvPr>
          <p:cNvCxnSpPr>
            <a:cxnSpLocks/>
          </p:cNvCxnSpPr>
          <p:nvPr/>
        </p:nvCxnSpPr>
        <p:spPr>
          <a:xfrm>
            <a:off x="5853280" y="1319793"/>
            <a:ext cx="0" cy="526906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FCDB45F2-8D46-4992-868C-77186485797D}"/>
              </a:ext>
            </a:extLst>
          </p:cNvPr>
          <p:cNvCxnSpPr>
            <a:cxnSpLocks/>
          </p:cNvCxnSpPr>
          <p:nvPr/>
        </p:nvCxnSpPr>
        <p:spPr>
          <a:xfrm>
            <a:off x="1000271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178" y="626898"/>
            <a:ext cx="497396" cy="4973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084" y="1328636"/>
            <a:ext cx="4769377" cy="51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8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합성하기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4103912"/>
            <a:ext cx="80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합성하기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입력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산술평균 출력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5939" y="1642913"/>
            <a:ext cx="6864100" cy="411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541" y="2540919"/>
            <a:ext cx="4269398" cy="132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4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문서 4">
            <a:extLst>
              <a:ext uri="{FF2B5EF4-FFF2-40B4-BE49-F238E27FC236}">
                <a16:creationId xmlns="" xmlns:a16="http://schemas.microsoft.com/office/drawing/2014/main" id="{E3206812-C1B3-438D-A3B6-CA6145D932DD}"/>
              </a:ext>
            </a:extLst>
          </p:cNvPr>
          <p:cNvSpPr/>
          <p:nvPr/>
        </p:nvSpPr>
        <p:spPr>
          <a:xfrm flipV="1">
            <a:off x="0" y="3196797"/>
            <a:ext cx="12192000" cy="3661203"/>
          </a:xfrm>
          <a:prstGeom prst="flowChartDocument">
            <a:avLst/>
          </a:prstGeom>
          <a:gradFill>
            <a:gsLst>
              <a:gs pos="0">
                <a:schemeClr val="bg1"/>
              </a:gs>
              <a:gs pos="24000">
                <a:schemeClr val="accent4">
                  <a:lumMod val="20000"/>
                  <a:lumOff val="80000"/>
                </a:schemeClr>
              </a:gs>
              <a:gs pos="54000">
                <a:schemeClr val="bg1">
                  <a:lumMod val="75000"/>
                </a:schemeClr>
              </a:gs>
              <a:gs pos="78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913408-D8BF-4E0E-8C67-D4386D6DD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2846" y="1506373"/>
            <a:ext cx="3526309" cy="3845255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sz="8000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Arial" panose="020B0604020202020204" pitchFamily="34" charset="0"/>
              </a:rPr>
              <a:t>THANKS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  <a:latin typeface="Consolas" pitchFamily="49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D7014FF-3567-4B24-9335-ABB9776B0093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1395" y="3515761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E4A6791B-8EB9-4FB9-ADF4-1DEE62B1DF2F}"/>
              </a:ext>
            </a:extLst>
          </p:cNvPr>
          <p:cNvCxnSpPr>
            <a:cxnSpLocks/>
          </p:cNvCxnSpPr>
          <p:nvPr userDrawn="1"/>
        </p:nvCxnSpPr>
        <p:spPr>
          <a:xfrm>
            <a:off x="4151395" y="318917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2D81D3F4-8E93-4AC6-B6DA-ABB4C2BE61DF}"/>
              </a:ext>
            </a:extLst>
          </p:cNvPr>
          <p:cNvCxnSpPr>
            <a:cxnSpLocks/>
          </p:cNvCxnSpPr>
          <p:nvPr userDrawn="1"/>
        </p:nvCxnSpPr>
        <p:spPr>
          <a:xfrm>
            <a:off x="8093726" y="0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F9510B9D-3B6E-4151-9597-0F8F74A5B542}"/>
              </a:ext>
            </a:extLst>
          </p:cNvPr>
          <p:cNvCxnSpPr>
            <a:cxnSpLocks/>
          </p:cNvCxnSpPr>
          <p:nvPr userDrawn="1"/>
        </p:nvCxnSpPr>
        <p:spPr>
          <a:xfrm>
            <a:off x="8040221" y="5140880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9A81EF20-0CF9-4910-99BD-0DAA71E4A6D6}"/>
              </a:ext>
            </a:extLst>
          </p:cNvPr>
          <p:cNvGrpSpPr/>
          <p:nvPr userDrawn="1"/>
        </p:nvGrpSpPr>
        <p:grpSpPr>
          <a:xfrm>
            <a:off x="7776970" y="3570607"/>
            <a:ext cx="504748" cy="452673"/>
            <a:chOff x="333451" y="0"/>
            <a:chExt cx="504748" cy="452673"/>
          </a:xfrm>
        </p:grpSpPr>
        <p:cxnSp>
          <p:nvCxnSpPr>
            <p:cNvPr id="32" name="직선 연결선 31">
              <a:extLst>
                <a:ext uri="{FF2B5EF4-FFF2-40B4-BE49-F238E27FC236}">
                  <a16:creationId xmlns="" xmlns:a16="http://schemas.microsoft.com/office/drawing/2014/main" id="{A66640EA-FFCE-455B-8DCD-2E074311429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="" xmlns:a16="http://schemas.microsoft.com/office/drawing/2014/main" id="{0C1A1314-255F-4CE5-B3FA-3D4415A03B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4150959" y="2515235"/>
            <a:ext cx="3891397" cy="714571"/>
            <a:chOff x="4157026" y="1773594"/>
            <a:chExt cx="3891397" cy="714571"/>
          </a:xfrm>
        </p:grpSpPr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C162E59A-9B06-463F-BC17-B7ECA49B7D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57026" y="19868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1675953F-5445-43BD-B98C-FBC8CA52FB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20277" y="1773594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="" xmlns:a16="http://schemas.microsoft.com/office/drawing/2014/main" id="{EB61D34E-72CA-4BBD-85FF-ACD7F1FDEE73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3904652" y="223579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51F73A61-520A-43A1-84F6-6C368678C71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76970" y="1998611"/>
              <a:ext cx="258005" cy="258005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2D90CF4C-CA39-452E-9C76-3C17F825B4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543675" y="19868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755D4F15-3827-4350-8768-71DCB321E845}"/>
              </a:ext>
            </a:extLst>
          </p:cNvPr>
          <p:cNvGrpSpPr/>
          <p:nvPr userDrawn="1"/>
        </p:nvGrpSpPr>
        <p:grpSpPr>
          <a:xfrm>
            <a:off x="3902044" y="1030917"/>
            <a:ext cx="4369523" cy="5827083"/>
            <a:chOff x="3902044" y="1030917"/>
            <a:chExt cx="4369523" cy="5827083"/>
          </a:xfrm>
        </p:grpSpPr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79AC4CB1-C281-4CB2-898D-56225834D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2044" y="6524625"/>
              <a:ext cx="4175800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="" xmlns:a16="http://schemas.microsoft.com/office/drawing/2014/main" id="{AD34E868-4376-4362-8830-60CAE007A6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71567" y="1030917"/>
              <a:ext cx="0" cy="582708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="" xmlns:a16="http://schemas.microsoft.com/office/drawing/2014/main" id="{370B5963-8B8A-4F27-BB92-230AC861B5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7844" y="6362324"/>
              <a:ext cx="0" cy="162301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A48A6DB-139B-4D89-8368-572B4859EF71}"/>
              </a:ext>
            </a:extLst>
          </p:cNvPr>
          <p:cNvCxnSpPr>
            <a:cxnSpLocks/>
          </p:cNvCxnSpPr>
          <p:nvPr userDrawn="1"/>
        </p:nvCxnSpPr>
        <p:spPr>
          <a:xfrm>
            <a:off x="3902044" y="0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A877CCC0-E7E4-448A-B975-F5586887E75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45271" y="1804193"/>
            <a:ext cx="236448" cy="236447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6AB12065-1120-4923-8D41-18CF43FA161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3696" y="3438640"/>
            <a:ext cx="236448" cy="236447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8F170276-A5C8-47A4-A2EE-0F1CAB0A77A3}"/>
              </a:ext>
            </a:extLst>
          </p:cNvPr>
          <p:cNvGrpSpPr/>
          <p:nvPr userDrawn="1"/>
        </p:nvGrpSpPr>
        <p:grpSpPr>
          <a:xfrm>
            <a:off x="4162648" y="1703212"/>
            <a:ext cx="3894830" cy="2529374"/>
            <a:chOff x="4830585" y="1935633"/>
            <a:chExt cx="2567940" cy="2529374"/>
          </a:xfrm>
        </p:grpSpPr>
        <p:cxnSp>
          <p:nvCxnSpPr>
            <p:cNvPr id="23" name="직선 연결선 22">
              <a:extLst>
                <a:ext uri="{FF2B5EF4-FFF2-40B4-BE49-F238E27FC236}">
                  <a16:creationId xmlns="" xmlns:a16="http://schemas.microsoft.com/office/drawing/2014/main" id="{8BA8AF06-ED9E-4FED-8188-103D660E81BD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2191992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AD3A31B0-1D7E-4BCD-B1AD-9E0C0131044A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1202170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3DA64C95-80B4-4FFC-9CE9-7915542E02F9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1641486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916645A5-00F8-4856-8ACB-C53DD597DD71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651663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09CE8093-BCE7-4497-8337-7C5F8876E275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3181037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94375B2C-1EBB-497B-84A9-0F6ED9ECF7F2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2630531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49FDED3B-7EA6-455F-A9C7-E388909F758E}"/>
              </a:ext>
            </a:extLst>
          </p:cNvPr>
          <p:cNvGrpSpPr/>
          <p:nvPr/>
        </p:nvGrpSpPr>
        <p:grpSpPr>
          <a:xfrm rot="18900000">
            <a:off x="6050653" y="5692772"/>
            <a:ext cx="160828" cy="144235"/>
            <a:chOff x="333451" y="0"/>
            <a:chExt cx="504748" cy="452673"/>
          </a:xfrm>
        </p:grpSpPr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46F0DDBD-E884-4CCF-8DFA-E7B0A31C4D5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926C00BF-56E9-4FD2-94DB-1E28F3F57D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F066D1B7-3F9F-4CFE-ADDE-9E6286F66036}"/>
              </a:ext>
            </a:extLst>
          </p:cNvPr>
          <p:cNvGrpSpPr/>
          <p:nvPr/>
        </p:nvGrpSpPr>
        <p:grpSpPr>
          <a:xfrm>
            <a:off x="267210" y="6450050"/>
            <a:ext cx="160828" cy="144235"/>
            <a:chOff x="333451" y="0"/>
            <a:chExt cx="504748" cy="452673"/>
          </a:xfrm>
        </p:grpSpPr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D418EAD1-2162-48BB-B8DD-92658F3A9B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="" xmlns:a16="http://schemas.microsoft.com/office/drawing/2014/main" id="{B4B384CF-24D7-469C-A07E-E5CC2C6EF2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8C4A7AA9-4D89-487F-A2FE-171DFF7F1D05}"/>
              </a:ext>
            </a:extLst>
          </p:cNvPr>
          <p:cNvGrpSpPr/>
          <p:nvPr/>
        </p:nvGrpSpPr>
        <p:grpSpPr>
          <a:xfrm>
            <a:off x="11692617" y="6450050"/>
            <a:ext cx="160828" cy="144235"/>
            <a:chOff x="333451" y="0"/>
            <a:chExt cx="504748" cy="452673"/>
          </a:xfrm>
        </p:grpSpPr>
        <p:cxnSp>
          <p:nvCxnSpPr>
            <p:cNvPr id="41" name="직선 연결선 40">
              <a:extLst>
                <a:ext uri="{FF2B5EF4-FFF2-40B4-BE49-F238E27FC236}">
                  <a16:creationId xmlns="" xmlns:a16="http://schemas.microsoft.com/office/drawing/2014/main" id="{1581703E-9EFC-47FB-9078-B63725A721A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="" xmlns:a16="http://schemas.microsoft.com/office/drawing/2014/main" id="{ECECEDF0-AF49-4042-AB35-6943AE9400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84A9C2C0-749F-4CB7-9A85-9E1C3E322562}"/>
              </a:ext>
            </a:extLst>
          </p:cNvPr>
          <p:cNvGrpSpPr/>
          <p:nvPr/>
        </p:nvGrpSpPr>
        <p:grpSpPr>
          <a:xfrm>
            <a:off x="267210" y="897738"/>
            <a:ext cx="160828" cy="144235"/>
            <a:chOff x="333451" y="0"/>
            <a:chExt cx="504748" cy="452673"/>
          </a:xfrm>
        </p:grpSpPr>
        <p:cxnSp>
          <p:nvCxnSpPr>
            <p:cNvPr id="44" name="직선 연결선 43">
              <a:extLst>
                <a:ext uri="{FF2B5EF4-FFF2-40B4-BE49-F238E27FC236}">
                  <a16:creationId xmlns="" xmlns:a16="http://schemas.microsoft.com/office/drawing/2014/main" id="{29725607-1527-4BB7-A9B5-E6C77E6106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F118CD16-6459-4A8A-816E-D60CE427E5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FAE5901D-E3AD-4FC0-80E8-B36FBF23FCDD}"/>
              </a:ext>
            </a:extLst>
          </p:cNvPr>
          <p:cNvGrpSpPr/>
          <p:nvPr/>
        </p:nvGrpSpPr>
        <p:grpSpPr>
          <a:xfrm>
            <a:off x="11692617" y="897738"/>
            <a:ext cx="160828" cy="144235"/>
            <a:chOff x="333451" y="0"/>
            <a:chExt cx="504748" cy="452673"/>
          </a:xfrm>
        </p:grpSpPr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8844AC30-79F9-49C6-AFC7-3ABE8A0AB5D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="" xmlns:a16="http://schemas.microsoft.com/office/drawing/2014/main" id="{3B3025C4-D781-4A6B-A445-F8688CA9F5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177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(*.GIF, RAW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7951" y="2011351"/>
            <a:ext cx="8034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 프로그램에서 </a:t>
            </a:r>
            <a:r>
              <a:rPr lang="en-US" altLang="ko-KR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RAW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GIF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프로그램 내 기능 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모두 구현</a:t>
            </a:r>
            <a:endParaRPr lang="en-US" altLang="ko-KR" sz="160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이미지를 불러올 시 창 사이즈를 이미지에 맞게 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재설정</a:t>
            </a:r>
            <a:endParaRPr lang="en-US" altLang="ko-KR" sz="1600" dirty="0" smtClean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각각 저장 가능</a:t>
            </a:r>
            <a:endParaRPr lang="en-US" altLang="ko-KR" sz="160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583" y="1586480"/>
            <a:ext cx="3589260" cy="39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원본 비교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7619" y="4236782"/>
            <a:ext cx="465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– 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비교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원본과 </a:t>
            </a:r>
            <a:r>
              <a:rPr lang="ko-KR" altLang="en-US" sz="16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즉시 </a:t>
            </a: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copy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본을 저장 후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pLabel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출력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19" y="2218340"/>
            <a:ext cx="4282810" cy="11255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362" y="2166133"/>
            <a:ext cx="6504536" cy="357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밝기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조정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#2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77027" y="5541035"/>
            <a:ext cx="8296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 err="1" smtClean="0"/>
              <a:t>밝게하기</a:t>
            </a:r>
            <a:r>
              <a:rPr lang="en-US" altLang="ko-KR" dirty="0" smtClean="0"/>
              <a:t>] </a:t>
            </a:r>
            <a:r>
              <a:rPr lang="en-US" altLang="ko-KR" dirty="0"/>
              <a:t>[</a:t>
            </a:r>
            <a:r>
              <a:rPr lang="ko-KR" altLang="en-US" dirty="0" err="1"/>
              <a:t>어둡게하기</a:t>
            </a:r>
            <a:r>
              <a:rPr lang="en-US" altLang="ko-KR" dirty="0" smtClean="0"/>
              <a:t>][</a:t>
            </a:r>
            <a:r>
              <a:rPr lang="ko-KR" altLang="en-US" dirty="0" err="1" smtClean="0"/>
              <a:t>밝게하기</a:t>
            </a:r>
            <a:r>
              <a:rPr lang="en-US" altLang="ko-KR" dirty="0" smtClean="0"/>
              <a:t>(</a:t>
            </a:r>
            <a:r>
              <a:rPr lang="ko-KR" altLang="en-US" dirty="0"/>
              <a:t>승</a:t>
            </a:r>
            <a:r>
              <a:rPr lang="en-US" altLang="ko-KR" dirty="0" smtClean="0"/>
              <a:t>)][</a:t>
            </a:r>
            <a:r>
              <a:rPr lang="ko-KR" altLang="en-US" dirty="0" err="1" smtClean="0"/>
              <a:t>어둡게하기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</a:t>
            </a:r>
            <a:r>
              <a:rPr lang="en-US" altLang="ko-KR" dirty="0" smtClean="0"/>
              <a:t>)]</a:t>
            </a:r>
            <a:r>
              <a:rPr lang="ko-KR" altLang="en-US" dirty="0" smtClean="0"/>
              <a:t>를 </a:t>
            </a:r>
            <a:r>
              <a:rPr lang="ko-KR" altLang="en-US" dirty="0"/>
              <a:t>클릭해 조정할 밝기 값을 </a:t>
            </a:r>
            <a:r>
              <a:rPr lang="ko-KR" altLang="en-US" dirty="0" smtClean="0"/>
              <a:t>입력 </a:t>
            </a:r>
            <a:endParaRPr lang="en-US" altLang="ko-KR" dirty="0" smtClean="0"/>
          </a:p>
        </p:txBody>
      </p: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EB09E051-4241-4CBE-B916-56D8E4060828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027" y="1741177"/>
            <a:ext cx="6504536" cy="35755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32861" y="3334346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+ 100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1520" y="3494856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관계 연산자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407" y="2047265"/>
            <a:ext cx="6749164" cy="37100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4583" y="2442194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4583" y="3429000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관계 연산자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014583" y="2460261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206" y="1800242"/>
            <a:ext cx="6989698" cy="38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XOR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=""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=""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4583" y="3429000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XOR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^</a:t>
            </a: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관계 연산자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014583" y="2460262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06" y="1671745"/>
            <a:ext cx="6841011" cy="40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바른고딕 BOLD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812</Words>
  <Application>Microsoft Office PowerPoint</Application>
  <PresentationFormat>사용자 지정</PresentationFormat>
  <Paragraphs>278</Paragraphs>
  <Slides>31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굴림</vt:lpstr>
      <vt:lpstr>Arial</vt:lpstr>
      <vt:lpstr>나눔바른고딕</vt:lpstr>
      <vt:lpstr>나눔바른고딕 BOLD</vt:lpstr>
      <vt:lpstr>맑은 고딕</vt:lpstr>
      <vt:lpstr>Wingdings</vt:lpstr>
      <vt:lpstr>Consolas</vt:lpstr>
      <vt:lpstr>Office 테마</vt:lpstr>
      <vt:lpstr>J PHOTO SHOP</vt:lpstr>
      <vt:lpstr>화소 점처리</vt:lpstr>
      <vt:lpstr>What is “J PHOTOSHOP”</vt:lpstr>
      <vt:lpstr>파일 (*.GIF, RAW)</vt:lpstr>
      <vt:lpstr>원본 비교</vt:lpstr>
      <vt:lpstr>밝기 조정</vt:lpstr>
      <vt:lpstr>AND 연산</vt:lpstr>
      <vt:lpstr>OR 연산</vt:lpstr>
      <vt:lpstr>XOR 연산</vt:lpstr>
      <vt:lpstr>반전</vt:lpstr>
      <vt:lpstr>감마</vt:lpstr>
      <vt:lpstr>파라볼라</vt:lpstr>
      <vt:lpstr>이진화</vt:lpstr>
      <vt:lpstr>범위 강조</vt:lpstr>
      <vt:lpstr>반전</vt:lpstr>
      <vt:lpstr>이동</vt:lpstr>
      <vt:lpstr>줌 아웃</vt:lpstr>
      <vt:lpstr>줌인 (forward)</vt:lpstr>
      <vt:lpstr>줌인 (Backward)</vt:lpstr>
      <vt:lpstr>화소 영역 처리(HSI 변환)</vt:lpstr>
      <vt:lpstr>엠보싱</vt:lpstr>
      <vt:lpstr>블러링</vt:lpstr>
      <vt:lpstr>가우시안 블러링</vt:lpstr>
      <vt:lpstr>샤프닝</vt:lpstr>
      <vt:lpstr>고주파 샤프닝</vt:lpstr>
      <vt:lpstr>언샤픈 마스크</vt:lpstr>
      <vt:lpstr>평균 &amp; 절사평균</vt:lpstr>
      <vt:lpstr>최댓값 &amp; 최솟값</vt:lpstr>
      <vt:lpstr>원본 되돌리기</vt:lpstr>
      <vt:lpstr>합성하기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vision</dc:title>
  <dc:creator>largo</dc:creator>
  <cp:keywords>adstorepost.com</cp:keywords>
  <cp:lastModifiedBy>cutz</cp:lastModifiedBy>
  <cp:revision>144</cp:revision>
  <dcterms:created xsi:type="dcterms:W3CDTF">2017-12-10T15:04:34Z</dcterms:created>
  <dcterms:modified xsi:type="dcterms:W3CDTF">2018-10-07T14:01:31Z</dcterms:modified>
</cp:coreProperties>
</file>